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</p:sldIdLst>
  <p:sldSz cx="12192000" cy="6858000"/>
  <p:notesSz cx="6858000" cy="9144000"/>
  <p:embeddedFontLst>
    <p:embeddedFont>
      <p:font typeface="Britannic Bold" panose="020B0903060703020204" pitchFamily="3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entaur" panose="02030504050205020304" pitchFamily="18" charset="0"/>
      <p:regular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A48"/>
    <a:srgbClr val="3E3182"/>
    <a:srgbClr val="D8D8D8"/>
    <a:srgbClr val="F5E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BB0B-CB54-44CA-B5DF-C8D3CEF53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BDB35-1646-488D-BD62-B0210714B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E748E-6D49-4FA8-AA59-10321699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2B57-12AE-4062-AD6F-BCE3056F9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A963B-3C98-4374-A1E5-55F68707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7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EB25-014A-4CE1-903D-5E15B9CF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8CDFE-512D-435A-8283-384EEE8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E98D-AAB4-4B8F-9A7B-04F2F5C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9F0211-3145-4302-80CD-847CD51978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220788"/>
            <a:ext cx="4430712" cy="44164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5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EB25-014A-4CE1-903D-5E15B9CF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8CDFE-512D-435A-8283-384EEE8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E98D-AAB4-4B8F-9A7B-04F2F5C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D17D8A7-1E93-4AF4-A25B-59BEAE9F3A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71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EB25-014A-4CE1-903D-5E15B9CF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8CDFE-512D-435A-8283-384EEE8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E98D-AAB4-4B8F-9A7B-04F2F5C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2D879A-EB9B-4F5A-8C44-2AAA71AAA2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04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D48B-B542-4DE6-8721-5168667F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3F944-888F-4AB5-AED9-BDE7F9C3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3304F-D324-4491-8EB6-836AB320F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3FF6D-595A-43F0-A027-AFFA203A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D0F45-D8C5-40C8-AB77-78FCAB01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A037A-DA09-47D5-869E-ACAD100E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22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FBB3-2519-447B-BC6F-08D2C391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BA847D-1D8E-41CC-BB35-E538FA1EB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91A5-9221-4EE1-B729-CF748FFB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C68F3-51F5-4544-A14A-503BB9D0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7F799-734C-422A-8CCE-1DD96E80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B6B1-4758-4B5D-A920-8EF26C6F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F43D-37BA-433D-A7BC-1E42E2C8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8A555-1B5C-4FBC-90D3-8EB524D7A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34FA9-70F0-421F-A6BC-136418E0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4D9B7-38C2-4F81-A1E6-771F583C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70BAD-C280-4BC8-B3FA-192D63CB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4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96476-8F49-43F5-BF01-2CA7B2E23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8F5FE-F545-4909-888F-2181659F4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308EA-32D3-40F2-9BD6-98EA431F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824C2-E836-448E-B0AA-6A0DF709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C3729-35EC-45CC-90CB-C4FB886F0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34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0040-6206-4367-BA1B-E5EECFDC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BF78D-A652-4B2D-AE6A-98E45E97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F3004-8E8D-4452-A539-4AC354880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FA86-16FC-447C-9F7B-8B1F0F42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94FD-5C3B-4DCC-9D9E-0FE39C81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4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EBD1-2DA8-4D61-87AD-7673AC2A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60A2-925A-487C-A0B0-7D37B0AF0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A3B1-B2AC-4E21-9EA3-F3370093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D437-2AFA-4876-8CC0-98B4633C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54DE0-841E-42A1-949F-CAE6054C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0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3602-5AF3-471B-B119-7C78C0F3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6C44-BD6B-4AB8-9BBB-CF4E36FFC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4F2A7-309C-49C5-A283-10B2A3268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21F53-CACE-4941-8464-E6E31A43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6C5E2-EA30-46F1-A733-831A1689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50827-7E95-4682-909A-9DF44AF1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7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C219-9FD8-4BC7-A48B-4A75D883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2CF2-1280-4A7D-8897-F032748E5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81BEA-E715-4F2C-9AF9-45945E81D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18E1C-E251-40FC-9760-A87792050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D5E7DD-4B3E-4D44-8A50-B86EA3DC4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9C0F94-DE12-4AF1-91E1-0044CD7D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7EC3B-87B4-43FC-BDE3-9E544EC84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A5EF34-1817-4D48-B815-1D40AE79A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A6CE-C009-435A-97C5-8524F716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4DCE1-E98E-4789-B1EB-B94C9CAB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B7A07-A8D9-48BA-A4CA-24A4250A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DF19A-E60A-4946-9618-316C4279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5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EB25-014A-4CE1-903D-5E15B9CF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8CDFE-512D-435A-8283-384EEE8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E98D-AAB4-4B8F-9A7B-04F2F5C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EB25-014A-4CE1-903D-5E15B9CF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8CDFE-512D-435A-8283-384EEE8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E98D-AAB4-4B8F-9A7B-04F2F5C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8590F7-0A2B-405D-9FC5-56C56F17E7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4501" y="501649"/>
            <a:ext cx="5627088" cy="5854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1EB25-014A-4CE1-903D-5E15B9CF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8CDFE-512D-435A-8283-384EEE8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5E98D-AAB4-4B8F-9A7B-04F2F5C2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49F0211-3145-4302-80CD-847CD51978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088" y="1220788"/>
            <a:ext cx="4430712" cy="44164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35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159FC-E175-4FDD-99A8-0131EAC4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6B7DB-9CD0-40EE-8167-E1F747AA8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BC2A6-FE99-4495-966B-28F6CB814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F42B9-56F8-4F53-9827-A21EFAC86411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6D8D0-E2DC-4F84-A8C3-182D15084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2DFD6-B828-4A2D-B70C-C4B58315B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006A-5826-45B1-B693-4F82DEBE4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1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2" r:id="rId9"/>
    <p:sldLayoutId id="2147483664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F5C175D-6D3B-4FAF-8007-610FD3C2B92D}"/>
              </a:ext>
            </a:extLst>
          </p:cNvPr>
          <p:cNvSpPr/>
          <p:nvPr/>
        </p:nvSpPr>
        <p:spPr>
          <a:xfrm>
            <a:off x="222739" y="310160"/>
            <a:ext cx="11746523" cy="6237680"/>
          </a:xfrm>
          <a:prstGeom prst="rect">
            <a:avLst/>
          </a:prstGeom>
          <a:solidFill>
            <a:srgbClr val="3E3182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DA1A0-1AB2-4209-8571-F7EF900DD6E6}"/>
              </a:ext>
            </a:extLst>
          </p:cNvPr>
          <p:cNvSpPr/>
          <p:nvPr/>
        </p:nvSpPr>
        <p:spPr>
          <a:xfrm>
            <a:off x="563049" y="5840220"/>
            <a:ext cx="2551162" cy="407552"/>
          </a:xfrm>
          <a:prstGeom prst="rect">
            <a:avLst/>
          </a:prstGeom>
          <a:solidFill>
            <a:srgbClr val="DD4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1E8E01C1-5C49-49FB-BDE4-91B91A06AD56}"/>
              </a:ext>
            </a:extLst>
          </p:cNvPr>
          <p:cNvSpPr txBox="1">
            <a:spLocks/>
          </p:cNvSpPr>
          <p:nvPr/>
        </p:nvSpPr>
        <p:spPr>
          <a:xfrm>
            <a:off x="563049" y="3000136"/>
            <a:ext cx="6804000" cy="14696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DD4A48"/>
                </a:solidFill>
                <a:latin typeface="Britannic Bold" panose="020B0903060703020204" pitchFamily="34" charset="0"/>
              </a:rPr>
              <a:t>GRAPHIC DESIGNER</a:t>
            </a:r>
          </a:p>
          <a:p>
            <a:pPr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Resume Template</a:t>
            </a:r>
          </a:p>
        </p:txBody>
      </p:sp>
      <p:sp>
        <p:nvSpPr>
          <p:cNvPr id="7" name="Google Shape;229;p25">
            <a:extLst>
              <a:ext uri="{FF2B5EF4-FFF2-40B4-BE49-F238E27FC236}">
                <a16:creationId xmlns:a16="http://schemas.microsoft.com/office/drawing/2014/main" id="{8C4791F9-41C8-4CD4-8A1E-85EAC81EF5E1}"/>
              </a:ext>
            </a:extLst>
          </p:cNvPr>
          <p:cNvSpPr txBox="1">
            <a:spLocks/>
          </p:cNvSpPr>
          <p:nvPr/>
        </p:nvSpPr>
        <p:spPr>
          <a:xfrm>
            <a:off x="563049" y="4529341"/>
            <a:ext cx="626950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aur" panose="02030504050205020304" pitchFamily="18" charset="0"/>
              </a:rPr>
              <a:t>Here is where your presentation begins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3F54B92-2552-476B-B2BE-EA1D5C929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" t="3876" r="180" b="29672"/>
          <a:stretch/>
        </p:blipFill>
        <p:spPr>
          <a:xfrm>
            <a:off x="6923088" y="1220788"/>
            <a:ext cx="4430712" cy="4416425"/>
          </a:xfrm>
          <a:effectLst/>
        </p:spPr>
      </p:pic>
      <p:sp>
        <p:nvSpPr>
          <p:cNvPr id="20" name="Google Shape;229;p25">
            <a:extLst>
              <a:ext uri="{FF2B5EF4-FFF2-40B4-BE49-F238E27FC236}">
                <a16:creationId xmlns:a16="http://schemas.microsoft.com/office/drawing/2014/main" id="{AF107840-CE47-446C-B792-0B76B03CADBF}"/>
              </a:ext>
            </a:extLst>
          </p:cNvPr>
          <p:cNvSpPr txBox="1">
            <a:spLocks/>
          </p:cNvSpPr>
          <p:nvPr/>
        </p:nvSpPr>
        <p:spPr>
          <a:xfrm>
            <a:off x="563050" y="5840220"/>
            <a:ext cx="2551162" cy="407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aur" panose="02030504050205020304" pitchFamily="18" charset="0"/>
              </a:rPr>
              <a:t>name last name</a:t>
            </a:r>
          </a:p>
        </p:txBody>
      </p:sp>
      <p:sp>
        <p:nvSpPr>
          <p:cNvPr id="9" name="Google Shape;229;p25">
            <a:extLst>
              <a:ext uri="{FF2B5EF4-FFF2-40B4-BE49-F238E27FC236}">
                <a16:creationId xmlns:a16="http://schemas.microsoft.com/office/drawing/2014/main" id="{E182291E-74F7-42F6-A60F-5159A07CFD64}"/>
              </a:ext>
            </a:extLst>
          </p:cNvPr>
          <p:cNvSpPr txBox="1">
            <a:spLocks/>
          </p:cNvSpPr>
          <p:nvPr/>
        </p:nvSpPr>
        <p:spPr>
          <a:xfrm>
            <a:off x="563050" y="610228"/>
            <a:ext cx="1004494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aur" panose="02030504050205020304" pitchFamily="18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15102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F5C175D-6D3B-4FAF-8007-610FD3C2B92D}"/>
              </a:ext>
            </a:extLst>
          </p:cNvPr>
          <p:cNvSpPr/>
          <p:nvPr/>
        </p:nvSpPr>
        <p:spPr>
          <a:xfrm>
            <a:off x="5765019" y="310160"/>
            <a:ext cx="5995181" cy="6237680"/>
          </a:xfrm>
          <a:prstGeom prst="rect">
            <a:avLst/>
          </a:prstGeom>
          <a:solidFill>
            <a:srgbClr val="DD4A48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8E329A-20DD-498D-8A4A-54E8BD77E28C}"/>
              </a:ext>
            </a:extLst>
          </p:cNvPr>
          <p:cNvSpPr/>
          <p:nvPr/>
        </p:nvSpPr>
        <p:spPr>
          <a:xfrm>
            <a:off x="7331324" y="1309924"/>
            <a:ext cx="2551162" cy="407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1E8E01C1-5C49-49FB-BDE4-91B91A06AD56}"/>
              </a:ext>
            </a:extLst>
          </p:cNvPr>
          <p:cNvSpPr txBox="1">
            <a:spLocks/>
          </p:cNvSpPr>
          <p:nvPr/>
        </p:nvSpPr>
        <p:spPr>
          <a:xfrm>
            <a:off x="6105329" y="674282"/>
            <a:ext cx="5345382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Introduce yourself</a:t>
            </a:r>
          </a:p>
        </p:txBody>
      </p:sp>
      <p:sp>
        <p:nvSpPr>
          <p:cNvPr id="7" name="Google Shape;229;p25">
            <a:extLst>
              <a:ext uri="{FF2B5EF4-FFF2-40B4-BE49-F238E27FC236}">
                <a16:creationId xmlns:a16="http://schemas.microsoft.com/office/drawing/2014/main" id="{8C4791F9-41C8-4CD4-8A1E-85EAC81EF5E1}"/>
              </a:ext>
            </a:extLst>
          </p:cNvPr>
          <p:cNvSpPr txBox="1">
            <a:spLocks/>
          </p:cNvSpPr>
          <p:nvPr/>
        </p:nvSpPr>
        <p:spPr>
          <a:xfrm>
            <a:off x="6105330" y="1192242"/>
            <a:ext cx="1225994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0EEF0"/>
                </a:solidFill>
                <a:latin typeface="Tw Cen MT" panose="020B0602020104020603" pitchFamily="34" charset="0"/>
              </a:rPr>
              <a:t>I AM A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3F54B92-2552-476B-B2BE-EA1D5C929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6599" r="71" b="26949"/>
          <a:stretch/>
        </p:blipFill>
        <p:spPr>
          <a:xfrm>
            <a:off x="838200" y="1220788"/>
            <a:ext cx="4430712" cy="4416425"/>
          </a:xfrm>
          <a:effectLst/>
        </p:spPr>
      </p:pic>
      <p:sp>
        <p:nvSpPr>
          <p:cNvPr id="8" name="Google Shape;229;p25">
            <a:extLst>
              <a:ext uri="{FF2B5EF4-FFF2-40B4-BE49-F238E27FC236}">
                <a16:creationId xmlns:a16="http://schemas.microsoft.com/office/drawing/2014/main" id="{8910DFC4-5CD2-4A6D-9BBD-F061B119A313}"/>
              </a:ext>
            </a:extLst>
          </p:cNvPr>
          <p:cNvSpPr txBox="1">
            <a:spLocks/>
          </p:cNvSpPr>
          <p:nvPr/>
        </p:nvSpPr>
        <p:spPr>
          <a:xfrm>
            <a:off x="6105329" y="2539115"/>
            <a:ext cx="5161890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sp>
        <p:nvSpPr>
          <p:cNvPr id="9" name="Google Shape;229;p25">
            <a:extLst>
              <a:ext uri="{FF2B5EF4-FFF2-40B4-BE49-F238E27FC236}">
                <a16:creationId xmlns:a16="http://schemas.microsoft.com/office/drawing/2014/main" id="{3971238E-A8EC-4596-AB06-0D8A60EB008F}"/>
              </a:ext>
            </a:extLst>
          </p:cNvPr>
          <p:cNvSpPr txBox="1">
            <a:spLocks/>
          </p:cNvSpPr>
          <p:nvPr/>
        </p:nvSpPr>
        <p:spPr>
          <a:xfrm>
            <a:off x="7331324" y="1192242"/>
            <a:ext cx="2551162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DD4A48"/>
                </a:solidFill>
                <a:latin typeface="Tw Cen MT" panose="020B0602020104020603" pitchFamily="34" charset="0"/>
              </a:rPr>
              <a:t>GRAPHIC DESIGNER</a:t>
            </a:r>
          </a:p>
        </p:txBody>
      </p:sp>
      <p:sp>
        <p:nvSpPr>
          <p:cNvPr id="11" name="Google Shape;229;p25">
            <a:extLst>
              <a:ext uri="{FF2B5EF4-FFF2-40B4-BE49-F238E27FC236}">
                <a16:creationId xmlns:a16="http://schemas.microsoft.com/office/drawing/2014/main" id="{A179705C-03A9-49A7-9911-7DE24ADFB245}"/>
              </a:ext>
            </a:extLst>
          </p:cNvPr>
          <p:cNvSpPr txBox="1">
            <a:spLocks/>
          </p:cNvSpPr>
          <p:nvPr/>
        </p:nvSpPr>
        <p:spPr>
          <a:xfrm>
            <a:off x="6105329" y="3869183"/>
            <a:ext cx="5161890" cy="2314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2000" dirty="0">
                <a:latin typeface="Centaur" panose="02030504050205020304" pitchFamily="18" charset="0"/>
              </a:rPr>
              <a:t>Each resume template is expertly designed and follows the exact “resume rules” hiring managers look for. Stand out and get hired faster with field-tested resume templates. Each resume template is expertly designed and follows the exact “resume rules” hiring managers look for. Stand out and get hired faster with field-tested resume templates.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ED5B311-748B-481C-9A38-885E31DB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400">
                <a:solidFill>
                  <a:schemeClr val="bg1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2</a:t>
            </a:fld>
            <a:endParaRPr lang="en-US" sz="1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2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8A262D0-96B4-4728-84CE-FCC19141535C}"/>
              </a:ext>
            </a:extLst>
          </p:cNvPr>
          <p:cNvSpPr/>
          <p:nvPr/>
        </p:nvSpPr>
        <p:spPr>
          <a:xfrm>
            <a:off x="379002" y="310160"/>
            <a:ext cx="5463780" cy="6237680"/>
          </a:xfrm>
          <a:prstGeom prst="rect">
            <a:avLst/>
          </a:prstGeom>
          <a:solidFill>
            <a:srgbClr val="3E3182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0D7A2B-D7AF-4F0A-9C97-C473FEC5472D}"/>
              </a:ext>
            </a:extLst>
          </p:cNvPr>
          <p:cNvSpPr/>
          <p:nvPr/>
        </p:nvSpPr>
        <p:spPr>
          <a:xfrm>
            <a:off x="6026829" y="310160"/>
            <a:ext cx="5942433" cy="6237680"/>
          </a:xfrm>
          <a:prstGeom prst="rect">
            <a:avLst/>
          </a:prstGeom>
          <a:solidFill>
            <a:srgbClr val="3E3182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702F45-8F6E-43E2-AE1B-25EF380B0B5F}"/>
              </a:ext>
            </a:extLst>
          </p:cNvPr>
          <p:cNvSpPr/>
          <p:nvPr/>
        </p:nvSpPr>
        <p:spPr>
          <a:xfrm>
            <a:off x="592831" y="2628967"/>
            <a:ext cx="4734543" cy="407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1E8E01C1-5C49-49FB-BDE4-91B91A06AD56}"/>
              </a:ext>
            </a:extLst>
          </p:cNvPr>
          <p:cNvSpPr txBox="1">
            <a:spLocks/>
          </p:cNvSpPr>
          <p:nvPr/>
        </p:nvSpPr>
        <p:spPr>
          <a:xfrm>
            <a:off x="563049" y="674282"/>
            <a:ext cx="5345382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Employment History</a:t>
            </a:r>
          </a:p>
        </p:txBody>
      </p:sp>
      <p:sp>
        <p:nvSpPr>
          <p:cNvPr id="8" name="Google Shape;229;p25">
            <a:extLst>
              <a:ext uri="{FF2B5EF4-FFF2-40B4-BE49-F238E27FC236}">
                <a16:creationId xmlns:a16="http://schemas.microsoft.com/office/drawing/2014/main" id="{8910DFC4-5CD2-4A6D-9BBD-F061B119A313}"/>
              </a:ext>
            </a:extLst>
          </p:cNvPr>
          <p:cNvSpPr txBox="1">
            <a:spLocks/>
          </p:cNvSpPr>
          <p:nvPr/>
        </p:nvSpPr>
        <p:spPr>
          <a:xfrm>
            <a:off x="563049" y="2614106"/>
            <a:ext cx="3465611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2000" b="1" dirty="0">
                <a:solidFill>
                  <a:srgbClr val="3E3182"/>
                </a:solidFill>
                <a:latin typeface="Centaur" panose="02030504050205020304" pitchFamily="18" charset="0"/>
              </a:rPr>
              <a:t>Describe your job position here.</a:t>
            </a:r>
          </a:p>
        </p:txBody>
      </p:sp>
      <p:sp>
        <p:nvSpPr>
          <p:cNvPr id="12" name="Google Shape;229;p25">
            <a:extLst>
              <a:ext uri="{FF2B5EF4-FFF2-40B4-BE49-F238E27FC236}">
                <a16:creationId xmlns:a16="http://schemas.microsoft.com/office/drawing/2014/main" id="{D2534116-1327-423C-B1F4-4D998C2BFF34}"/>
              </a:ext>
            </a:extLst>
          </p:cNvPr>
          <p:cNvSpPr txBox="1">
            <a:spLocks/>
          </p:cNvSpPr>
          <p:nvPr/>
        </p:nvSpPr>
        <p:spPr>
          <a:xfrm>
            <a:off x="563049" y="1199516"/>
            <a:ext cx="626950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aur" panose="02030504050205020304" pitchFamily="18" charset="0"/>
              </a:rPr>
              <a:t>Show your relevant experience (last 10 years)</a:t>
            </a:r>
          </a:p>
        </p:txBody>
      </p:sp>
      <p:sp>
        <p:nvSpPr>
          <p:cNvPr id="14" name="Google Shape;229;p25">
            <a:extLst>
              <a:ext uri="{FF2B5EF4-FFF2-40B4-BE49-F238E27FC236}">
                <a16:creationId xmlns:a16="http://schemas.microsoft.com/office/drawing/2014/main" id="{4237427F-98AA-4E1A-AA5D-CA3E0E9E009D}"/>
              </a:ext>
            </a:extLst>
          </p:cNvPr>
          <p:cNvSpPr txBox="1">
            <a:spLocks/>
          </p:cNvSpPr>
          <p:nvPr/>
        </p:nvSpPr>
        <p:spPr>
          <a:xfrm>
            <a:off x="592831" y="3064680"/>
            <a:ext cx="4403239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entaur" panose="02030504050205020304" pitchFamily="18" charset="0"/>
              </a:rPr>
              <a:t>Describe your job experience here.</a:t>
            </a:r>
          </a:p>
        </p:txBody>
      </p:sp>
      <p:sp>
        <p:nvSpPr>
          <p:cNvPr id="16" name="Google Shape;229;p25">
            <a:extLst>
              <a:ext uri="{FF2B5EF4-FFF2-40B4-BE49-F238E27FC236}">
                <a16:creationId xmlns:a16="http://schemas.microsoft.com/office/drawing/2014/main" id="{EB50EFC0-748B-42CB-B9B6-899F61809AB1}"/>
              </a:ext>
            </a:extLst>
          </p:cNvPr>
          <p:cNvSpPr txBox="1">
            <a:spLocks/>
          </p:cNvSpPr>
          <p:nvPr/>
        </p:nvSpPr>
        <p:spPr>
          <a:xfrm>
            <a:off x="592831" y="3404111"/>
            <a:ext cx="4403239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entaur" panose="02030504050205020304" pitchFamily="18" charset="0"/>
              </a:rPr>
              <a:t>Describe your job experience here.</a:t>
            </a:r>
          </a:p>
        </p:txBody>
      </p:sp>
      <p:sp>
        <p:nvSpPr>
          <p:cNvPr id="17" name="Google Shape;229;p25">
            <a:extLst>
              <a:ext uri="{FF2B5EF4-FFF2-40B4-BE49-F238E27FC236}">
                <a16:creationId xmlns:a16="http://schemas.microsoft.com/office/drawing/2014/main" id="{82DA86C3-CC62-42DE-B55F-66F7904663C6}"/>
              </a:ext>
            </a:extLst>
          </p:cNvPr>
          <p:cNvSpPr txBox="1">
            <a:spLocks/>
          </p:cNvSpPr>
          <p:nvPr/>
        </p:nvSpPr>
        <p:spPr>
          <a:xfrm>
            <a:off x="592831" y="3743542"/>
            <a:ext cx="4403239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entaur" panose="02030504050205020304" pitchFamily="18" charset="0"/>
              </a:rPr>
              <a:t>Describe your job experience here.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FEF5FD-E9C9-444B-A8CC-A599730759C3}"/>
              </a:ext>
            </a:extLst>
          </p:cNvPr>
          <p:cNvSpPr/>
          <p:nvPr/>
        </p:nvSpPr>
        <p:spPr>
          <a:xfrm>
            <a:off x="592831" y="4674891"/>
            <a:ext cx="4734543" cy="407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229;p25">
            <a:extLst>
              <a:ext uri="{FF2B5EF4-FFF2-40B4-BE49-F238E27FC236}">
                <a16:creationId xmlns:a16="http://schemas.microsoft.com/office/drawing/2014/main" id="{17153372-F12F-46B6-A7D5-86656FB7E702}"/>
              </a:ext>
            </a:extLst>
          </p:cNvPr>
          <p:cNvSpPr txBox="1">
            <a:spLocks/>
          </p:cNvSpPr>
          <p:nvPr/>
        </p:nvSpPr>
        <p:spPr>
          <a:xfrm>
            <a:off x="563049" y="4660030"/>
            <a:ext cx="3465611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2000" b="1" dirty="0">
                <a:solidFill>
                  <a:srgbClr val="3E3182"/>
                </a:solidFill>
                <a:latin typeface="Centaur" panose="02030504050205020304" pitchFamily="18" charset="0"/>
              </a:rPr>
              <a:t>Describe your job position here.</a:t>
            </a:r>
          </a:p>
        </p:txBody>
      </p:sp>
      <p:sp>
        <p:nvSpPr>
          <p:cNvPr id="31" name="Google Shape;229;p25">
            <a:extLst>
              <a:ext uri="{FF2B5EF4-FFF2-40B4-BE49-F238E27FC236}">
                <a16:creationId xmlns:a16="http://schemas.microsoft.com/office/drawing/2014/main" id="{D1B9C6B3-15E8-4D98-88B5-159F765424DF}"/>
              </a:ext>
            </a:extLst>
          </p:cNvPr>
          <p:cNvSpPr txBox="1">
            <a:spLocks/>
          </p:cNvSpPr>
          <p:nvPr/>
        </p:nvSpPr>
        <p:spPr>
          <a:xfrm>
            <a:off x="592831" y="5110604"/>
            <a:ext cx="4403239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entaur" panose="02030504050205020304" pitchFamily="18" charset="0"/>
              </a:rPr>
              <a:t>Describe your job experience here.</a:t>
            </a:r>
          </a:p>
        </p:txBody>
      </p:sp>
      <p:sp>
        <p:nvSpPr>
          <p:cNvPr id="32" name="Google Shape;229;p25">
            <a:extLst>
              <a:ext uri="{FF2B5EF4-FFF2-40B4-BE49-F238E27FC236}">
                <a16:creationId xmlns:a16="http://schemas.microsoft.com/office/drawing/2014/main" id="{21A5198E-BA80-48F9-A6A9-47C43267FC53}"/>
              </a:ext>
            </a:extLst>
          </p:cNvPr>
          <p:cNvSpPr txBox="1">
            <a:spLocks/>
          </p:cNvSpPr>
          <p:nvPr/>
        </p:nvSpPr>
        <p:spPr>
          <a:xfrm>
            <a:off x="592831" y="5450035"/>
            <a:ext cx="4403239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entaur" panose="02030504050205020304" pitchFamily="18" charset="0"/>
              </a:rPr>
              <a:t>Describe your job experience here.</a:t>
            </a:r>
          </a:p>
        </p:txBody>
      </p:sp>
      <p:sp>
        <p:nvSpPr>
          <p:cNvPr id="33" name="Google Shape;229;p25">
            <a:extLst>
              <a:ext uri="{FF2B5EF4-FFF2-40B4-BE49-F238E27FC236}">
                <a16:creationId xmlns:a16="http://schemas.microsoft.com/office/drawing/2014/main" id="{C55F9E11-6814-41B0-855E-D5979561E988}"/>
              </a:ext>
            </a:extLst>
          </p:cNvPr>
          <p:cNvSpPr txBox="1">
            <a:spLocks/>
          </p:cNvSpPr>
          <p:nvPr/>
        </p:nvSpPr>
        <p:spPr>
          <a:xfrm>
            <a:off x="592831" y="5789466"/>
            <a:ext cx="4403239" cy="39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entaur" panose="02030504050205020304" pitchFamily="18" charset="0"/>
              </a:rPr>
              <a:t>Describe your job experience here.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79B87FD2-A091-4851-B759-18E93176D1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74" r="868"/>
          <a:stretch/>
        </p:blipFill>
        <p:spPr>
          <a:xfrm>
            <a:off x="6184501" y="501649"/>
            <a:ext cx="5627088" cy="5854700"/>
          </a:xfrm>
        </p:spPr>
      </p:pic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D08B12C3-E22F-4A23-A280-D26B287D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400">
                <a:solidFill>
                  <a:schemeClr val="bg1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3</a:t>
            </a:fld>
            <a:endParaRPr lang="en-US" sz="1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5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12" grpId="0"/>
      <p:bldP spid="14" grpId="0"/>
      <p:bldP spid="16" grpId="0"/>
      <p:bldP spid="17" grpId="0"/>
      <p:bldP spid="29" grpId="0" animBg="1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7495586-6589-4069-99B1-90A10CD7BBFA}"/>
              </a:ext>
            </a:extLst>
          </p:cNvPr>
          <p:cNvSpPr/>
          <p:nvPr/>
        </p:nvSpPr>
        <p:spPr>
          <a:xfrm>
            <a:off x="3098410" y="378187"/>
            <a:ext cx="5995181" cy="6237680"/>
          </a:xfrm>
          <a:prstGeom prst="rect">
            <a:avLst/>
          </a:prstGeom>
          <a:solidFill>
            <a:srgbClr val="DD4A48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BDBED7-48B1-4564-9FF6-277A53A86CCA}"/>
              </a:ext>
            </a:extLst>
          </p:cNvPr>
          <p:cNvSpPr/>
          <p:nvPr/>
        </p:nvSpPr>
        <p:spPr>
          <a:xfrm>
            <a:off x="222739" y="2714526"/>
            <a:ext cx="11746523" cy="3466527"/>
          </a:xfrm>
          <a:prstGeom prst="rect">
            <a:avLst/>
          </a:prstGeom>
          <a:solidFill>
            <a:srgbClr val="3E3182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4A9442-0C85-4BA6-8ACB-6FF85B70C9F8}"/>
              </a:ext>
            </a:extLst>
          </p:cNvPr>
          <p:cNvGrpSpPr/>
          <p:nvPr/>
        </p:nvGrpSpPr>
        <p:grpSpPr>
          <a:xfrm>
            <a:off x="3360523" y="3184043"/>
            <a:ext cx="5542091" cy="2527492"/>
            <a:chOff x="2462419" y="2542829"/>
            <a:chExt cx="7555159" cy="34455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860E2A-81B4-49CE-8356-FD25ED09BF1C}"/>
                </a:ext>
              </a:extLst>
            </p:cNvPr>
            <p:cNvSpPr/>
            <p:nvPr/>
          </p:nvSpPr>
          <p:spPr>
            <a:xfrm>
              <a:off x="5416092" y="3408112"/>
              <a:ext cx="3158600" cy="304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47ECBB-501B-45DC-8E90-17254E0045A2}"/>
                </a:ext>
              </a:extLst>
            </p:cNvPr>
            <p:cNvSpPr/>
            <p:nvPr/>
          </p:nvSpPr>
          <p:spPr>
            <a:xfrm>
              <a:off x="5416092" y="4133141"/>
              <a:ext cx="3158600" cy="304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DC4B7F-963D-442F-93A7-5F57FDFC6FF0}"/>
                </a:ext>
              </a:extLst>
            </p:cNvPr>
            <p:cNvSpPr/>
            <p:nvPr/>
          </p:nvSpPr>
          <p:spPr>
            <a:xfrm>
              <a:off x="5416092" y="4858170"/>
              <a:ext cx="3158600" cy="304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0D279E-D697-40A8-8F3C-F202B475C7C2}"/>
                </a:ext>
              </a:extLst>
            </p:cNvPr>
            <p:cNvSpPr/>
            <p:nvPr/>
          </p:nvSpPr>
          <p:spPr>
            <a:xfrm>
              <a:off x="5416092" y="5583199"/>
              <a:ext cx="3158600" cy="304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1CF418-2FD5-43DA-B42C-601C290651A6}"/>
                </a:ext>
              </a:extLst>
            </p:cNvPr>
            <p:cNvSpPr/>
            <p:nvPr/>
          </p:nvSpPr>
          <p:spPr>
            <a:xfrm>
              <a:off x="5416092" y="3408112"/>
              <a:ext cx="2296436" cy="304265"/>
            </a:xfrm>
            <a:prstGeom prst="rect">
              <a:avLst/>
            </a:prstGeom>
            <a:solidFill>
              <a:srgbClr val="DD4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D21E05-38FF-4CA0-BC7C-8B2BA5A723DF}"/>
                </a:ext>
              </a:extLst>
            </p:cNvPr>
            <p:cNvSpPr/>
            <p:nvPr/>
          </p:nvSpPr>
          <p:spPr>
            <a:xfrm>
              <a:off x="5416092" y="4133141"/>
              <a:ext cx="1778417" cy="304265"/>
            </a:xfrm>
            <a:prstGeom prst="rect">
              <a:avLst/>
            </a:prstGeom>
            <a:solidFill>
              <a:srgbClr val="DD4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A0DA2F-BA69-4884-BC61-0B78DBB55E33}"/>
                </a:ext>
              </a:extLst>
            </p:cNvPr>
            <p:cNvSpPr/>
            <p:nvPr/>
          </p:nvSpPr>
          <p:spPr>
            <a:xfrm>
              <a:off x="5416092" y="4858170"/>
              <a:ext cx="2467886" cy="304265"/>
            </a:xfrm>
            <a:prstGeom prst="rect">
              <a:avLst/>
            </a:prstGeom>
            <a:solidFill>
              <a:srgbClr val="DD4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677EAF-928A-4079-9A9D-51E7EC31FBF5}"/>
                </a:ext>
              </a:extLst>
            </p:cNvPr>
            <p:cNvSpPr/>
            <p:nvPr/>
          </p:nvSpPr>
          <p:spPr>
            <a:xfrm>
              <a:off x="5416092" y="5583199"/>
              <a:ext cx="2765066" cy="304265"/>
            </a:xfrm>
            <a:prstGeom prst="rect">
              <a:avLst/>
            </a:prstGeom>
            <a:solidFill>
              <a:srgbClr val="DD4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397B0B-84B5-40B5-B8A8-E958EB6C59BF}"/>
                </a:ext>
              </a:extLst>
            </p:cNvPr>
            <p:cNvSpPr/>
            <p:nvPr/>
          </p:nvSpPr>
          <p:spPr>
            <a:xfrm>
              <a:off x="5416092" y="2683083"/>
              <a:ext cx="3158600" cy="3042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30AE26-A03B-4FC1-8B72-92390DE72905}"/>
                </a:ext>
              </a:extLst>
            </p:cNvPr>
            <p:cNvSpPr/>
            <p:nvPr/>
          </p:nvSpPr>
          <p:spPr>
            <a:xfrm>
              <a:off x="5416092" y="2683083"/>
              <a:ext cx="2765066" cy="304265"/>
            </a:xfrm>
            <a:prstGeom prst="rect">
              <a:avLst/>
            </a:prstGeom>
            <a:solidFill>
              <a:srgbClr val="DD4A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410250-ACC4-430D-B9B7-9E7789113F5E}"/>
                </a:ext>
              </a:extLst>
            </p:cNvPr>
            <p:cNvSpPr txBox="1"/>
            <p:nvPr/>
          </p:nvSpPr>
          <p:spPr>
            <a:xfrm>
              <a:off x="2462419" y="2542829"/>
              <a:ext cx="3082109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POWERPOINT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480780-AE1C-4C01-A536-CF16F7A2D8B9}"/>
                </a:ext>
              </a:extLst>
            </p:cNvPr>
            <p:cNvSpPr txBox="1"/>
            <p:nvPr/>
          </p:nvSpPr>
          <p:spPr>
            <a:xfrm>
              <a:off x="8787018" y="2542829"/>
              <a:ext cx="1230560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95%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AA3AEF-C942-42BA-B0F1-5B2C87F1F58A}"/>
                </a:ext>
              </a:extLst>
            </p:cNvPr>
            <p:cNvSpPr txBox="1"/>
            <p:nvPr/>
          </p:nvSpPr>
          <p:spPr>
            <a:xfrm>
              <a:off x="2462419" y="3267857"/>
              <a:ext cx="3082109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PHOTOSHOP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50352E-931F-4F03-A874-0950455BC174}"/>
                </a:ext>
              </a:extLst>
            </p:cNvPr>
            <p:cNvSpPr txBox="1"/>
            <p:nvPr/>
          </p:nvSpPr>
          <p:spPr>
            <a:xfrm>
              <a:off x="8787018" y="3267857"/>
              <a:ext cx="1230560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87%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2A2912-462D-45B1-A8E0-43597EDD2805}"/>
                </a:ext>
              </a:extLst>
            </p:cNvPr>
            <p:cNvSpPr txBox="1"/>
            <p:nvPr/>
          </p:nvSpPr>
          <p:spPr>
            <a:xfrm>
              <a:off x="2462419" y="3992887"/>
              <a:ext cx="3082109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MS OFFICE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6586B9-E6D7-4EE8-B4D4-CBA94859317D}"/>
                </a:ext>
              </a:extLst>
            </p:cNvPr>
            <p:cNvSpPr txBox="1"/>
            <p:nvPr/>
          </p:nvSpPr>
          <p:spPr>
            <a:xfrm>
              <a:off x="8787018" y="3992887"/>
              <a:ext cx="1230560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65%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7171F1-4C23-4010-A04C-CCD9D8B83665}"/>
                </a:ext>
              </a:extLst>
            </p:cNvPr>
            <p:cNvSpPr txBox="1"/>
            <p:nvPr/>
          </p:nvSpPr>
          <p:spPr>
            <a:xfrm>
              <a:off x="2462419" y="4717914"/>
              <a:ext cx="3082109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WORDPRESS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6A5951-65C4-4486-B7F9-ACD68ED12C12}"/>
                </a:ext>
              </a:extLst>
            </p:cNvPr>
            <p:cNvSpPr txBox="1"/>
            <p:nvPr/>
          </p:nvSpPr>
          <p:spPr>
            <a:xfrm>
              <a:off x="8787018" y="4717914"/>
              <a:ext cx="1230560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77%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D5414C-FAB4-44D0-8D80-E5C0A31A4767}"/>
                </a:ext>
              </a:extLst>
            </p:cNvPr>
            <p:cNvSpPr txBox="1"/>
            <p:nvPr/>
          </p:nvSpPr>
          <p:spPr>
            <a:xfrm>
              <a:off x="2462419" y="5442946"/>
              <a:ext cx="3082109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PREMIRE PRO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B50EE2-1F83-4858-ACEE-CE974439030A}"/>
                </a:ext>
              </a:extLst>
            </p:cNvPr>
            <p:cNvSpPr txBox="1"/>
            <p:nvPr/>
          </p:nvSpPr>
          <p:spPr>
            <a:xfrm>
              <a:off x="8787018" y="5442946"/>
              <a:ext cx="1230560" cy="54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82%</a:t>
              </a:r>
            </a:p>
          </p:txBody>
        </p:sp>
      </p:grpSp>
      <p:sp>
        <p:nvSpPr>
          <p:cNvPr id="33" name="Google Shape;228;p25">
            <a:extLst>
              <a:ext uri="{FF2B5EF4-FFF2-40B4-BE49-F238E27FC236}">
                <a16:creationId xmlns:a16="http://schemas.microsoft.com/office/drawing/2014/main" id="{E8097820-02B6-48A9-97F9-93ECA7686DD9}"/>
              </a:ext>
            </a:extLst>
          </p:cNvPr>
          <p:cNvSpPr txBox="1">
            <a:spLocks/>
          </p:cNvSpPr>
          <p:nvPr/>
        </p:nvSpPr>
        <p:spPr>
          <a:xfrm>
            <a:off x="3399775" y="801629"/>
            <a:ext cx="539244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TECHNICAL SKILLS</a:t>
            </a:r>
          </a:p>
        </p:txBody>
      </p:sp>
      <p:sp>
        <p:nvSpPr>
          <p:cNvPr id="34" name="Google Shape;229;p25">
            <a:extLst>
              <a:ext uri="{FF2B5EF4-FFF2-40B4-BE49-F238E27FC236}">
                <a16:creationId xmlns:a16="http://schemas.microsoft.com/office/drawing/2014/main" id="{9A741115-ED92-4835-9352-C539BF645D44}"/>
              </a:ext>
            </a:extLst>
          </p:cNvPr>
          <p:cNvSpPr txBox="1">
            <a:spLocks/>
          </p:cNvSpPr>
          <p:nvPr/>
        </p:nvSpPr>
        <p:spPr>
          <a:xfrm>
            <a:off x="3229466" y="1341417"/>
            <a:ext cx="5733067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aur" panose="02030504050205020304" pitchFamily="18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737D4C00-EBB8-4490-BE03-227D9EDE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400">
                <a:solidFill>
                  <a:schemeClr val="bg1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4</a:t>
            </a:fld>
            <a:endParaRPr lang="en-US" sz="1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4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EC5C26D-A46A-4891-A53C-3B041ABEE22A}"/>
              </a:ext>
            </a:extLst>
          </p:cNvPr>
          <p:cNvSpPr/>
          <p:nvPr/>
        </p:nvSpPr>
        <p:spPr>
          <a:xfrm>
            <a:off x="1" y="2621093"/>
            <a:ext cx="12192000" cy="2385391"/>
          </a:xfrm>
          <a:prstGeom prst="rect">
            <a:avLst/>
          </a:prstGeom>
          <a:solidFill>
            <a:srgbClr val="3E3182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1E8E01C1-5C49-49FB-BDE4-91B91A06AD56}"/>
              </a:ext>
            </a:extLst>
          </p:cNvPr>
          <p:cNvSpPr txBox="1">
            <a:spLocks/>
          </p:cNvSpPr>
          <p:nvPr/>
        </p:nvSpPr>
        <p:spPr>
          <a:xfrm>
            <a:off x="1737656" y="1266255"/>
            <a:ext cx="5345382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7200" dirty="0">
                <a:solidFill>
                  <a:schemeClr val="bg1"/>
                </a:solidFill>
                <a:latin typeface="Britannic Bold" panose="020B0903060703020204" pitchFamily="34" charset="0"/>
              </a:rPr>
              <a:t>MY</a:t>
            </a:r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 PROJECTS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B2342-AF35-42F1-928A-AAE43743C2A5}"/>
              </a:ext>
            </a:extLst>
          </p:cNvPr>
          <p:cNvSpPr/>
          <p:nvPr/>
        </p:nvSpPr>
        <p:spPr>
          <a:xfrm>
            <a:off x="1737656" y="2621093"/>
            <a:ext cx="2385392" cy="2385392"/>
          </a:xfrm>
          <a:prstGeom prst="rect">
            <a:avLst/>
          </a:prstGeom>
          <a:solidFill>
            <a:srgbClr val="DD4A4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77259C-5F0A-4BEB-8C04-E7AFEE5A3A40}"/>
              </a:ext>
            </a:extLst>
          </p:cNvPr>
          <p:cNvSpPr/>
          <p:nvPr/>
        </p:nvSpPr>
        <p:spPr>
          <a:xfrm>
            <a:off x="2008469" y="2891906"/>
            <a:ext cx="1843766" cy="1847088"/>
          </a:xfrm>
          <a:prstGeom prst="ellipse">
            <a:avLst/>
          </a:prstGeom>
          <a:solidFill>
            <a:srgbClr val="3E31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49E969-1E08-4A8B-90EF-A61A71729F96}"/>
              </a:ext>
            </a:extLst>
          </p:cNvPr>
          <p:cNvSpPr txBox="1"/>
          <p:nvPr/>
        </p:nvSpPr>
        <p:spPr>
          <a:xfrm>
            <a:off x="2663444" y="4215774"/>
            <a:ext cx="54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C2AE1-2FBD-40C5-B935-4E5EB52F65AA}"/>
              </a:ext>
            </a:extLst>
          </p:cNvPr>
          <p:cNvSpPr txBox="1"/>
          <p:nvPr/>
        </p:nvSpPr>
        <p:spPr>
          <a:xfrm>
            <a:off x="2373514" y="4025881"/>
            <a:ext cx="111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ritannic Bold" panose="020B0903060703020204" pitchFamily="34" charset="0"/>
              </a:rPr>
              <a:t>PROJECT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9C6F00-D33A-4153-8DA0-BF42A8F5B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19" y="3358526"/>
            <a:ext cx="606862" cy="60686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B08D57-B480-4A1F-913D-5C0F19F06436}"/>
              </a:ext>
            </a:extLst>
          </p:cNvPr>
          <p:cNvSpPr/>
          <p:nvPr/>
        </p:nvSpPr>
        <p:spPr>
          <a:xfrm>
            <a:off x="4903304" y="2621093"/>
            <a:ext cx="2385392" cy="2385392"/>
          </a:xfrm>
          <a:prstGeom prst="rect">
            <a:avLst/>
          </a:prstGeom>
          <a:solidFill>
            <a:srgbClr val="DD4A4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51C081-9378-4632-8FBA-F439BBC325CA}"/>
              </a:ext>
            </a:extLst>
          </p:cNvPr>
          <p:cNvSpPr/>
          <p:nvPr/>
        </p:nvSpPr>
        <p:spPr>
          <a:xfrm>
            <a:off x="5174117" y="2891906"/>
            <a:ext cx="1843766" cy="1847088"/>
          </a:xfrm>
          <a:prstGeom prst="ellipse">
            <a:avLst/>
          </a:prstGeom>
          <a:solidFill>
            <a:srgbClr val="3E31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2E8330-DECB-410D-AC31-BE4F12CD8709}"/>
              </a:ext>
            </a:extLst>
          </p:cNvPr>
          <p:cNvSpPr txBox="1"/>
          <p:nvPr/>
        </p:nvSpPr>
        <p:spPr>
          <a:xfrm>
            <a:off x="5829092" y="4215774"/>
            <a:ext cx="54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88EE9B-3C14-4225-96F9-1251F75FEB65}"/>
              </a:ext>
            </a:extLst>
          </p:cNvPr>
          <p:cNvSpPr txBox="1"/>
          <p:nvPr/>
        </p:nvSpPr>
        <p:spPr>
          <a:xfrm>
            <a:off x="5539162" y="4025881"/>
            <a:ext cx="111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ritannic Bold" panose="020B0903060703020204" pitchFamily="34" charset="0"/>
              </a:rPr>
              <a:t>PROJECT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3CFAAC-716D-4B97-9743-8CFB805FE0A9}"/>
              </a:ext>
            </a:extLst>
          </p:cNvPr>
          <p:cNvSpPr/>
          <p:nvPr/>
        </p:nvSpPr>
        <p:spPr>
          <a:xfrm>
            <a:off x="8068681" y="2621093"/>
            <a:ext cx="2385392" cy="2385392"/>
          </a:xfrm>
          <a:prstGeom prst="rect">
            <a:avLst/>
          </a:prstGeom>
          <a:solidFill>
            <a:srgbClr val="DD4A4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E3AD50-A9AE-4B1D-A90B-7CBE8CC309B0}"/>
              </a:ext>
            </a:extLst>
          </p:cNvPr>
          <p:cNvSpPr/>
          <p:nvPr/>
        </p:nvSpPr>
        <p:spPr>
          <a:xfrm>
            <a:off x="8339494" y="2891906"/>
            <a:ext cx="1843766" cy="1847088"/>
          </a:xfrm>
          <a:prstGeom prst="ellipse">
            <a:avLst/>
          </a:prstGeom>
          <a:solidFill>
            <a:srgbClr val="3E318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E684B9-1EA8-49CB-A1CB-648B7155EAB7}"/>
              </a:ext>
            </a:extLst>
          </p:cNvPr>
          <p:cNvSpPr txBox="1"/>
          <p:nvPr/>
        </p:nvSpPr>
        <p:spPr>
          <a:xfrm>
            <a:off x="8994469" y="4215774"/>
            <a:ext cx="54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989CFD-F8F2-416F-8FFF-E2031331751D}"/>
              </a:ext>
            </a:extLst>
          </p:cNvPr>
          <p:cNvSpPr txBox="1"/>
          <p:nvPr/>
        </p:nvSpPr>
        <p:spPr>
          <a:xfrm>
            <a:off x="8704539" y="4025881"/>
            <a:ext cx="111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Britannic Bold" panose="020B0903060703020204" pitchFamily="34" charset="0"/>
              </a:rPr>
              <a:t>PROJECT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EEFC4C0-7F80-45C6-A30C-F6C77E6C0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4430" y="3298216"/>
            <a:ext cx="733890" cy="66717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4209D42-1D34-44F9-801E-E04B475AB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1687" y="3252003"/>
            <a:ext cx="768622" cy="773878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C05261D-68B0-4F1C-836B-DADEBD7D2FF3}"/>
              </a:ext>
            </a:extLst>
          </p:cNvPr>
          <p:cNvSpPr/>
          <p:nvPr/>
        </p:nvSpPr>
        <p:spPr>
          <a:xfrm rot="10800000">
            <a:off x="2735662" y="5127709"/>
            <a:ext cx="439187" cy="272405"/>
          </a:xfrm>
          <a:prstGeom prst="triangle">
            <a:avLst/>
          </a:prstGeom>
          <a:solidFill>
            <a:srgbClr val="DD4A4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21054F-169E-4017-85C0-2E17C2F19C2E}"/>
              </a:ext>
            </a:extLst>
          </p:cNvPr>
          <p:cNvSpPr txBox="1"/>
          <p:nvPr/>
        </p:nvSpPr>
        <p:spPr>
          <a:xfrm>
            <a:off x="1737656" y="5412795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Insert your text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B2527F6-504F-441C-A7ED-DBCE45D50108}"/>
              </a:ext>
            </a:extLst>
          </p:cNvPr>
          <p:cNvSpPr/>
          <p:nvPr/>
        </p:nvSpPr>
        <p:spPr>
          <a:xfrm rot="10800000">
            <a:off x="5901310" y="5127709"/>
            <a:ext cx="439187" cy="272405"/>
          </a:xfrm>
          <a:prstGeom prst="triangle">
            <a:avLst/>
          </a:prstGeom>
          <a:solidFill>
            <a:srgbClr val="DD4A4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38813F-BAA6-45FB-AE41-7EF48C7E1FD8}"/>
              </a:ext>
            </a:extLst>
          </p:cNvPr>
          <p:cNvSpPr txBox="1"/>
          <p:nvPr/>
        </p:nvSpPr>
        <p:spPr>
          <a:xfrm>
            <a:off x="4903304" y="5412795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Insert your text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AFF17C3-B96B-4C02-8244-10BD92981D5D}"/>
              </a:ext>
            </a:extLst>
          </p:cNvPr>
          <p:cNvSpPr/>
          <p:nvPr/>
        </p:nvSpPr>
        <p:spPr>
          <a:xfrm rot="10800000">
            <a:off x="9066687" y="5127709"/>
            <a:ext cx="439187" cy="272405"/>
          </a:xfrm>
          <a:prstGeom prst="triangle">
            <a:avLst/>
          </a:prstGeom>
          <a:solidFill>
            <a:srgbClr val="DD4A4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D02EF-58CF-4304-8705-7C9AC25F38F9}"/>
              </a:ext>
            </a:extLst>
          </p:cNvPr>
          <p:cNvSpPr txBox="1"/>
          <p:nvPr/>
        </p:nvSpPr>
        <p:spPr>
          <a:xfrm>
            <a:off x="8068681" y="5412795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Insert your text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BEC7DA99-977C-483F-8B50-05116A17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400">
                <a:solidFill>
                  <a:schemeClr val="bg1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5</a:t>
            </a:fld>
            <a:endParaRPr lang="en-US" sz="1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1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1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BDBED7-48B1-4564-9FF6-277A53A86CCA}"/>
              </a:ext>
            </a:extLst>
          </p:cNvPr>
          <p:cNvSpPr/>
          <p:nvPr/>
        </p:nvSpPr>
        <p:spPr>
          <a:xfrm>
            <a:off x="2929597" y="379828"/>
            <a:ext cx="5995181" cy="5913767"/>
          </a:xfrm>
          <a:prstGeom prst="rect">
            <a:avLst/>
          </a:prstGeom>
          <a:solidFill>
            <a:srgbClr val="3E3182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495586-6589-4069-99B1-90A10CD7BBFA}"/>
              </a:ext>
            </a:extLst>
          </p:cNvPr>
          <p:cNvSpPr/>
          <p:nvPr/>
        </p:nvSpPr>
        <p:spPr>
          <a:xfrm>
            <a:off x="2227384" y="1355322"/>
            <a:ext cx="7399606" cy="1267933"/>
          </a:xfrm>
          <a:prstGeom prst="rect">
            <a:avLst/>
          </a:prstGeom>
          <a:solidFill>
            <a:srgbClr val="DD4A48"/>
          </a:solidFill>
          <a:ln>
            <a:noFill/>
          </a:ln>
          <a:effectLst>
            <a:outerShdw blurRad="2540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oogle Shape;228;p25">
            <a:extLst>
              <a:ext uri="{FF2B5EF4-FFF2-40B4-BE49-F238E27FC236}">
                <a16:creationId xmlns:a16="http://schemas.microsoft.com/office/drawing/2014/main" id="{E8097820-02B6-48A9-97F9-93ECA7686DD9}"/>
              </a:ext>
            </a:extLst>
          </p:cNvPr>
          <p:cNvSpPr txBox="1">
            <a:spLocks/>
          </p:cNvSpPr>
          <p:nvPr/>
        </p:nvSpPr>
        <p:spPr>
          <a:xfrm>
            <a:off x="3230963" y="1778764"/>
            <a:ext cx="539244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GET IN TOUCH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DEC107-ECC1-4C8B-83B4-7C1657B1FBA1}"/>
              </a:ext>
            </a:extLst>
          </p:cNvPr>
          <p:cNvSpPr txBox="1"/>
          <p:nvPr/>
        </p:nvSpPr>
        <p:spPr>
          <a:xfrm>
            <a:off x="3994316" y="3308713"/>
            <a:ext cx="340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POWERPOINTSCHOOL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55E269-0430-4268-866C-07EF0688F4CA}"/>
              </a:ext>
            </a:extLst>
          </p:cNvPr>
          <p:cNvSpPr txBox="1"/>
          <p:nvPr/>
        </p:nvSpPr>
        <p:spPr>
          <a:xfrm>
            <a:off x="3994316" y="3809267"/>
            <a:ext cx="340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ACCOUNT 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2BFF3C-1765-42C6-81B9-FA7C0087FE8B}"/>
              </a:ext>
            </a:extLst>
          </p:cNvPr>
          <p:cNvSpPr txBox="1"/>
          <p:nvPr/>
        </p:nvSpPr>
        <p:spPr>
          <a:xfrm>
            <a:off x="3994316" y="4339755"/>
            <a:ext cx="36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YOURNAME@MAIL.COM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8391BB-BF11-4B30-94BB-3948A66049E4}"/>
              </a:ext>
            </a:extLst>
          </p:cNvPr>
          <p:cNvSpPr txBox="1"/>
          <p:nvPr/>
        </p:nvSpPr>
        <p:spPr>
          <a:xfrm>
            <a:off x="3994316" y="5470786"/>
            <a:ext cx="462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Britannic Bold" panose="020B0903060703020204" pitchFamily="34" charset="0"/>
              </a:rPr>
              <a:t>Ullamcorper</a:t>
            </a:r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. Street Roseville NH 11523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598192-2973-4678-AD18-11DEE3698758}"/>
              </a:ext>
            </a:extLst>
          </p:cNvPr>
          <p:cNvSpPr txBox="1"/>
          <p:nvPr/>
        </p:nvSpPr>
        <p:spPr>
          <a:xfrm>
            <a:off x="3994316" y="4901717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+999999999999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7D085CB3-D587-46DE-8268-68CEBA7D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285" y="3286209"/>
            <a:ext cx="447897" cy="447897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25C6673-FCEE-46E5-BFA7-9C69D77CA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2285" y="4318561"/>
            <a:ext cx="447897" cy="44789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8930779-804F-480A-9549-DCE186152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2285" y="3802385"/>
            <a:ext cx="447897" cy="4478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048544D-4C7B-4175-A9F8-6C91D295F0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0457"/>
          <a:stretch/>
        </p:blipFill>
        <p:spPr>
          <a:xfrm>
            <a:off x="3230963" y="4834737"/>
            <a:ext cx="630540" cy="501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101E85-2B91-4EC1-B4BA-4D55EB026C29}"/>
              </a:ext>
            </a:extLst>
          </p:cNvPr>
          <p:cNvGrpSpPr/>
          <p:nvPr/>
        </p:nvGrpSpPr>
        <p:grpSpPr>
          <a:xfrm>
            <a:off x="3322285" y="5404566"/>
            <a:ext cx="447897" cy="447897"/>
            <a:chOff x="4164479" y="5404566"/>
            <a:chExt cx="447897" cy="447897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78441764-D43B-49D5-81CD-2511D8076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65230" y="5470786"/>
              <a:ext cx="246394" cy="338792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6803D12-5EBE-4CB3-AA29-30EF0284EE8D}"/>
                </a:ext>
              </a:extLst>
            </p:cNvPr>
            <p:cNvSpPr/>
            <p:nvPr/>
          </p:nvSpPr>
          <p:spPr>
            <a:xfrm>
              <a:off x="4164479" y="5404566"/>
              <a:ext cx="447897" cy="44789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15B9B19A-B055-4C93-BD9C-800F4112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400">
                <a:solidFill>
                  <a:schemeClr val="bg1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6</a:t>
            </a:fld>
            <a:endParaRPr lang="en-US" sz="1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260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Centaur</vt:lpstr>
      <vt:lpstr>Calibri Light</vt:lpstr>
      <vt:lpstr>Tw Cen MT</vt:lpstr>
      <vt:lpstr>Calibri</vt:lpstr>
      <vt:lpstr>Britannic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Rise stock</cp:lastModifiedBy>
  <cp:revision>32</cp:revision>
  <dcterms:created xsi:type="dcterms:W3CDTF">2022-03-02T09:39:21Z</dcterms:created>
  <dcterms:modified xsi:type="dcterms:W3CDTF">2022-03-14T17:41:55Z</dcterms:modified>
</cp:coreProperties>
</file>